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42963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Just go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7DF78F1-8C66-4AAE-BE86-B62F74B47D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49169"/>
            <a:ext cx="7025776" cy="36967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Just Go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Just Go Around is a 28 round, 140 point, Comstock field course. There are 11 USPSA targets and 6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touching X’s.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with muzzle touching either mark. Unloaded carbine is held with both hands, buttstock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1721</TotalTime>
  <Words>144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2020-06-26T19:29:12Z</dcterms:modified>
  <cp:category>Shooting</cp:category>
</cp:coreProperties>
</file>

<file path=docProps/thumbnail.jpeg>
</file>